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30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7e0ff62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7e0ff623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addf893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addf893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a6b39c8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a6b39c8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a7e0ff623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a7e0ff623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b41dec4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b41dec4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b41dec4a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b41dec4a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b41dec4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b41dec4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b41dec4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cb41dec4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b41dec4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b41dec4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b41dec4a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cb41dec4a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43b358a7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a43b358a75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b41dec4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cb41dec4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b41dec4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b41dec4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b41dec4a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b41dec4a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99cd7d059de019e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99cd7d059de019e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0f6bd3308443e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0f6bd3308443e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45f795e36cc7ae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45f795e36cc7ae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410db51452b10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410db51452b10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b41dec4a5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b41dec4a5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4c71efa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a4c71efa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5f3954b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5f3954b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39395357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39395357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3dd58706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3dd58706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Inventering av parkbänkar, olika modeller 2021: 	</a:t>
            </a:r>
            <a:r>
              <a:rPr lang="en" sz="600" b="1">
                <a:solidFill>
                  <a:schemeClr val="dk1"/>
                </a:solidFill>
              </a:rPr>
              <a:t>21 st</a:t>
            </a:r>
            <a:endParaRPr sz="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>
                <a:solidFill>
                  <a:schemeClr val="dk1"/>
                </a:solidFill>
              </a:rPr>
              <a:t>                 </a:t>
            </a:r>
            <a:r>
              <a:rPr lang="en" sz="600">
                <a:solidFill>
                  <a:schemeClr val="dk1"/>
                </a:solidFill>
              </a:rPr>
              <a:t>Picknickbänkar			</a:t>
            </a:r>
            <a:r>
              <a:rPr lang="en" sz="600" b="1">
                <a:solidFill>
                  <a:schemeClr val="dk1"/>
                </a:solidFill>
              </a:rPr>
              <a:t>10 st</a:t>
            </a:r>
            <a:endParaRPr sz="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Några har kasserats eftersom de var i alltför dåligt skick.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Riksbyggen har bidragit med 2 bänkar som skulle kasseras i annan förening.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En medlem har bidragit med en bänk.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Samtliga parkbänkar har slipats och målats 2 ggr med färg framtagen för att så mycket som möjligt likna fönsterfodren på Raketgatan 10. 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Arbetet utfördes under våren 2022 av kommunens verksamhet för arbetsrehabilitering för personer som behöver träna före återgång i arbetslivet, Vägen Ut!</a:t>
            </a:r>
            <a:endParaRPr sz="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Bänkarna förvaras inomhus under vintern och under våren 2023 kommer picknickbänkarna samt några parkbänkar som behöver bättras på, att målas av Vägen ut!</a:t>
            </a:r>
            <a:endParaRPr sz="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39395357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39395357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df5b9b34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df5b9b34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df673d17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df673d17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36650" y="4616950"/>
            <a:ext cx="3207351" cy="526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fnorraguldheden.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itt.riksbyggen.s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tyrelsen@brfnorraguldheden.s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ute@brfnorraguldheden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131607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från styrelsen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727950" y="2475950"/>
            <a:ext cx="7688100" cy="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65" b="1" i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BRF Norra Guldheden Nr 1: Årsstämma den 17 April 2024</a:t>
            </a:r>
            <a:endParaRPr sz="72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ctrTitle"/>
          </p:nvPr>
        </p:nvSpPr>
        <p:spPr>
          <a:xfrm>
            <a:off x="493175" y="3955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1"/>
          </p:nvPr>
        </p:nvSpPr>
        <p:spPr>
          <a:xfrm>
            <a:off x="729625" y="1436675"/>
            <a:ext cx="7688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Välkomna - presentation av styrelsen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 utemiljö - utegruppen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Våra informationsvägar - kommunikationsgruppen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Underhåll av våra hus - teknikgruppen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Guldhedsgården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564925" y="1500400"/>
            <a:ext cx="3842700" cy="328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564925" y="1605600"/>
            <a:ext cx="3842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Styrelsens formella kanaler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636175" y="2140800"/>
            <a:ext cx="3700200" cy="25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33375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50"/>
              <a:buChar char="●"/>
            </a:pPr>
            <a:r>
              <a:rPr lang="en" sz="1650">
                <a:solidFill>
                  <a:srgbClr val="000000"/>
                </a:solidFill>
              </a:rPr>
              <a:t>Styrelsens funktionsmail </a:t>
            </a:r>
            <a:br>
              <a:rPr lang="en" sz="1650">
                <a:solidFill>
                  <a:srgbClr val="000000"/>
                </a:solidFill>
              </a:rPr>
            </a:br>
            <a:r>
              <a:rPr lang="en" sz="1650">
                <a:solidFill>
                  <a:srgbClr val="007ACC"/>
                </a:solidFill>
              </a:rPr>
              <a:t>styrelsen@brfnorraguldheden.se</a:t>
            </a:r>
            <a:endParaRPr sz="1650">
              <a:solidFill>
                <a:srgbClr val="007ACC"/>
              </a:solidFill>
            </a:endParaRPr>
          </a:p>
          <a:p>
            <a:pPr marL="457200" lvl="0" indent="-3333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50"/>
              <a:buChar char="●"/>
            </a:pPr>
            <a:r>
              <a:rPr lang="en" sz="1650">
                <a:solidFill>
                  <a:srgbClr val="000000"/>
                </a:solidFill>
              </a:rPr>
              <a:t>Hemsidan</a:t>
            </a:r>
            <a:r>
              <a:rPr lang="en" sz="165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55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http://www.brfnorraguldheden.se/</a:t>
            </a:r>
            <a:endParaRPr sz="1550" u="sng">
              <a:solidFill>
                <a:schemeClr val="accent5"/>
              </a:solidFill>
            </a:endParaRPr>
          </a:p>
          <a:p>
            <a:pPr marL="457200" lvl="0" indent="-333375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50"/>
              <a:buChar char="●"/>
            </a:pPr>
            <a:r>
              <a:rPr lang="en" sz="1650">
                <a:solidFill>
                  <a:srgbClr val="000000"/>
                </a:solidFill>
              </a:rPr>
              <a:t>Utskick i boendes brevlåda</a:t>
            </a:r>
            <a:endParaRPr sz="1650">
              <a:solidFill>
                <a:srgbClr val="000000"/>
              </a:solidFill>
            </a:endParaRPr>
          </a:p>
          <a:p>
            <a:pPr marL="457200" lvl="0" indent="-333375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50"/>
              <a:buChar char="●"/>
            </a:pPr>
            <a:r>
              <a:rPr lang="en" sz="1650">
                <a:solidFill>
                  <a:srgbClr val="000000"/>
                </a:solidFill>
              </a:rPr>
              <a:t>Anslagstavla i entréerna</a:t>
            </a:r>
            <a:endParaRPr sz="1650"/>
          </a:p>
        </p:txBody>
      </p:sp>
      <p:sp>
        <p:nvSpPr>
          <p:cNvPr id="161" name="Google Shape;161;p24"/>
          <p:cNvSpPr/>
          <p:nvPr/>
        </p:nvSpPr>
        <p:spPr>
          <a:xfrm>
            <a:off x="4811100" y="1500400"/>
            <a:ext cx="3842700" cy="328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811100" y="1605600"/>
            <a:ext cx="3842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Förvaltarens och medlemmars kanaler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882350" y="2448600"/>
            <a:ext cx="3700200" cy="2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298767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8787"/>
              <a:buChar char="●"/>
            </a:pPr>
            <a:r>
              <a:rPr lang="en" sz="1650">
                <a:solidFill>
                  <a:srgbClr val="000000"/>
                </a:solidFill>
              </a:rPr>
              <a:t>Mitt Riksbyggen</a:t>
            </a:r>
            <a:br>
              <a:rPr lang="en" sz="1650">
                <a:solidFill>
                  <a:srgbClr val="000000"/>
                </a:solidFill>
              </a:rPr>
            </a:br>
            <a:r>
              <a:rPr lang="en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https://mitt.riksbyggen.se/</a:t>
            </a:r>
            <a:endParaRPr sz="1600">
              <a:solidFill>
                <a:srgbClr val="007ACC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              App “Mitt boende”</a:t>
            </a:r>
            <a:endParaRPr sz="1600">
              <a:solidFill>
                <a:srgbClr val="000000"/>
              </a:solidFill>
            </a:endParaRPr>
          </a:p>
          <a:p>
            <a:pPr marL="457200" lvl="0" indent="-317658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1650">
                <a:solidFill>
                  <a:srgbClr val="000000"/>
                </a:solidFill>
              </a:rPr>
              <a:t>Högtrycket</a:t>
            </a:r>
            <a:r>
              <a:rPr lang="en" sz="165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550" u="sng">
              <a:solidFill>
                <a:schemeClr val="accent5"/>
              </a:solidFill>
            </a:endParaRPr>
          </a:p>
          <a:p>
            <a:pPr marL="457200" lvl="0" indent="-298767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78787"/>
              <a:buChar char="●"/>
            </a:pPr>
            <a:r>
              <a:rPr lang="en" sz="1650">
                <a:solidFill>
                  <a:srgbClr val="000000"/>
                </a:solidFill>
              </a:rPr>
              <a:t>Medlemmarnas Facebookgrupp</a:t>
            </a:r>
            <a:br>
              <a:rPr lang="en" sz="1650">
                <a:solidFill>
                  <a:srgbClr val="000000"/>
                </a:solidFill>
              </a:rPr>
            </a:br>
            <a:r>
              <a:rPr lang="en" sz="1650">
                <a:solidFill>
                  <a:srgbClr val="000000"/>
                </a:solidFill>
              </a:rPr>
              <a:t>“</a:t>
            </a:r>
            <a:r>
              <a:rPr lang="en" sz="1600">
                <a:solidFill>
                  <a:schemeClr val="dk2"/>
                </a:solidFill>
              </a:rPr>
              <a:t>Brf Norra Guldheden”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3043"/>
              <a:buFont typeface="Arial"/>
              <a:buNone/>
            </a:pPr>
            <a:r>
              <a:rPr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Notifiering vid nya inlägg på hemsidan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2"/>
          </p:nvPr>
        </p:nvSpPr>
        <p:spPr>
          <a:xfrm>
            <a:off x="5500526" y="2273525"/>
            <a:ext cx="2998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Du signar upp genom att ange din mejladress på hemsidan.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Du kan avprenumerera igen genom en länk i mailen du får.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Vi hanterar inte kontaktlistan.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Sköts via ett tredjepartsverktyg som heter Jetpack. 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Användas ej för nyhetsbrev.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775" y="1969300"/>
            <a:ext cx="4193625" cy="270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3880725" y="3483725"/>
            <a:ext cx="1003800" cy="1050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833600" y="1997450"/>
            <a:ext cx="10200" cy="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793200" y="1987350"/>
            <a:ext cx="202200" cy="286200"/>
          </a:xfrm>
          <a:prstGeom prst="rect">
            <a:avLst/>
          </a:prstGeom>
          <a:noFill/>
          <a:ln w="9525" cap="flat" cmpd="sng">
            <a:solidFill>
              <a:srgbClr val="007A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ctrTitle"/>
          </p:nvPr>
        </p:nvSpPr>
        <p:spPr>
          <a:xfrm>
            <a:off x="493175" y="3955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subTitle" idx="1"/>
          </p:nvPr>
        </p:nvSpPr>
        <p:spPr>
          <a:xfrm>
            <a:off x="729625" y="1436675"/>
            <a:ext cx="7688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Välkomna - presentation av styrelsen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 utemiljö - utegruppen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Våra informationsvägar - kommunikationsgruppen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Underhåll av våra hus - teknikgruppen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Guldhedsgården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Ventilation i röda punkthusen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Ventilationsproblem påtalade vid Obligatorisk Ventilations-Kontroll (OVK) skall åtgärdas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Åtgärdat i låghusen och de vita punkthusen som har självdrag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De röda punkthusen har fläktar för forcerad ventilation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SzPts val="358"/>
              <a:buNone/>
            </a:pPr>
            <a:endParaRPr sz="2100"/>
          </a:p>
        </p:txBody>
      </p:sp>
      <p:sp>
        <p:nvSpPr>
          <p:cNvPr id="187" name="Google Shape;187;p27"/>
          <p:cNvSpPr txBox="1"/>
          <p:nvPr/>
        </p:nvSpPr>
        <p:spPr>
          <a:xfrm>
            <a:off x="5732125" y="2074225"/>
            <a:ext cx="733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Ventilation i röda punkthusen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727650" y="2040593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Separata fläktar för ventilation och rökgas installeras</a:t>
            </a:r>
            <a:endParaRPr sz="2100"/>
          </a:p>
          <a:p>
            <a:pPr marL="457200" lvl="0" indent="-3419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Arbetet med nya fläktar och besiktning av lägenheter genomfört på Raketgatan 3. Upptäckta problem med ventilation i vissa lägenheter skall nu åtgärdas innan godkännande.</a:t>
            </a:r>
            <a:endParaRPr sz="2100"/>
          </a:p>
          <a:p>
            <a:pPr marL="457200" lvl="0" indent="-3419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Planerat att genomföras på RG 5, 7 och 9 under 2024</a:t>
            </a:r>
            <a:endParaRPr sz="2100"/>
          </a:p>
          <a:p>
            <a:pPr marL="457200" lvl="0" indent="-34194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en" sz="2100"/>
              <a:t>Nu tillåtet att elda i öppna spisar på Raketgatan 3</a:t>
            </a:r>
            <a:endParaRPr sz="21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Fönsterrenoveringar status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822200" cy="24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Renovering av fönster på Raketgatan 3 är genomförd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RG 5 färdigställs hösten 2024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RG7 beräknas vara färdigställd vintern 2024</a:t>
            </a: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Fönsterrenoveringar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Trasiga delar byts ut i båge och karm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Innerglaset byts ut mot energiglas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Fönsterbåge och karm har skrapats trärena,  oljats in med linolja, grundmålats och strukits flertalet ggr med linoljefärg. 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-"/>
            </a:pPr>
            <a:r>
              <a:rPr lang="en" sz="2100"/>
              <a:t>Akut trasiga fönster i alla hus åtgärdas löpande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Skalskydd, dvs tak, fönster och väggar</a:t>
            </a: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Renovering av tak och väggar på RG3 planeras påbörjas under 2025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Renovering av tak och väggar på RG 5 och 7 planeras därefter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-"/>
            </a:pPr>
            <a:r>
              <a:rPr lang="en" sz="2100"/>
              <a:t>Renovering fönster, tak och väggar på DP 2 och 4  planeras därefter</a:t>
            </a:r>
            <a:endParaRPr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Dalheimersgatan 3</a:t>
            </a:r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Problem med inträngande vatten i fasader sedan husen byggdes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Renoverades 2015 av Öbergs på uppdrag av Riksbyggen. Man fogade om, bytte trasiga tegelstenar samt hydrofoberade fasaden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2018 uppdagades åter fuktproblem. Ingen uppenbar orsak. Flera utredningar har gjorts, bl.a. av forskningsinstitutet RISE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149" y="3611950"/>
            <a:ext cx="3375599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493175" y="3955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652700" y="1465500"/>
            <a:ext cx="7688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Välkomna - presentation av styrelsen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 utemiljö - utegruppen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Våra informationsvägar - kommunikationsgruppen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Underhåll av våra hus - teknikgruppen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Guldhedsgården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Dalheimersgatan 3 och 5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Pågående arbete på DH 3:  tilläggsisolering med 30 mm stenullsskiva som putsas med mineralisk tjockputs. Klart i maj 2024.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Därefter samma arbete med start maj 2024 på DH 5. Beräknas klart tidig höst 2024.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Vägghängd gatubelysning tas bort efter hela Dalheimersgatan.</a:t>
            </a:r>
            <a:endParaRPr sz="1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Dalheimersgatan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Fuktskadade lägenheter: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Eventuellt mögel tvättas bort.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Ytterväggars ytskikt målas med diffusionsöppen färg som gör att väggen kan andas- så att fukten kan vandra fram och tillbaka beroende på årstid, väder och vind.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Fuktmättad väggar får torka ut med ny isolering som hindrar inträngande vatten och höjer temperaturen inne i muren samt minskar energiåtgång för uppvärmning av lägenheterna.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-"/>
            </a:pPr>
            <a:r>
              <a:rPr lang="en" sz="1500"/>
              <a:t>Kontrollmätning av fukt i väggar- utvärdering om vidare åtgärder invändigt</a:t>
            </a:r>
            <a:endParaRPr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Relining av avloppsrör i bottenplattor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727650" y="18538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En förstudie av status genomfördes hösten 2023. Resultatet  visade på behov att relina avloppsrören i bottenplattorna.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Upphandling kommer att ske under året.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-"/>
            </a:pPr>
            <a:r>
              <a:rPr lang="en" sz="1500"/>
              <a:t>Genomförande planeras påbörjas 2025.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ctrTitle"/>
          </p:nvPr>
        </p:nvSpPr>
        <p:spPr>
          <a:xfrm>
            <a:off x="493175" y="3955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729625" y="1436675"/>
            <a:ext cx="7688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Välkomna - presentation av styrelsen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 utemiljö - utegruppen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Våra informationsvägar - kommunikationsgruppen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Underhåll av våra hus - teknikgruppen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Guldhedsgården</a:t>
            </a:r>
            <a:endParaRPr sz="2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Guldhedsgården 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006250"/>
            <a:ext cx="68770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Guldhedsgården</a:t>
            </a:r>
            <a:endParaRPr/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1"/>
          </p:nvPr>
        </p:nvSpPr>
        <p:spPr>
          <a:xfrm>
            <a:off x="729450" y="2082675"/>
            <a:ext cx="7688700" cy="26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12" b="1"/>
              <a:t>Ett allaktivitetshus för alla medlemmar?</a:t>
            </a:r>
            <a:endParaRPr sz="1612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12"/>
              <a:t>Festlokal, möteslokal, styrelserum, gym, stickkafé etc? </a:t>
            </a:r>
            <a:br>
              <a:rPr lang="en" sz="1612"/>
            </a:br>
            <a:r>
              <a:rPr lang="en" sz="1612"/>
              <a:t>Vad vill vi i så fall ha för möjliga aktiviteter i huset?</a:t>
            </a:r>
            <a:endParaRPr sz="1612"/>
          </a:p>
          <a:p>
            <a:pPr marL="457200" lvl="0" indent="-33099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13"/>
              <a:buChar char="●"/>
            </a:pPr>
            <a:r>
              <a:rPr lang="en" sz="1612"/>
              <a:t>Bilda arbetsgrupp bland medlemmar</a:t>
            </a:r>
            <a:endParaRPr sz="1612"/>
          </a:p>
          <a:p>
            <a:pPr marL="457200" lvl="0" indent="-33099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613"/>
              <a:buChar char="●"/>
            </a:pPr>
            <a:r>
              <a:rPr lang="en" sz="1612"/>
              <a:t>Representanter från styrelsen bildar styrgrupp</a:t>
            </a:r>
            <a:endParaRPr sz="1612"/>
          </a:p>
          <a:p>
            <a:pPr marL="457200" lvl="0" indent="-33099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613"/>
              <a:buChar char="●"/>
            </a:pPr>
            <a:r>
              <a:rPr lang="en" sz="1612"/>
              <a:t>Budgeterat 2,7 mkr i 2024 års budget för renovering</a:t>
            </a:r>
            <a:endParaRPr sz="1612"/>
          </a:p>
          <a:p>
            <a:pPr marL="457200" lvl="0" indent="-33099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613"/>
              <a:buChar char="●"/>
            </a:pPr>
            <a:r>
              <a:rPr lang="en" sz="1612"/>
              <a:t>Hyra ut dagens styrelserum, festlokal mm</a:t>
            </a:r>
            <a:endParaRPr sz="1612"/>
          </a:p>
          <a:p>
            <a:pPr marL="457200" lvl="0" indent="-33099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613"/>
              <a:buChar char="●"/>
            </a:pPr>
            <a:r>
              <a:rPr lang="en" sz="1612"/>
              <a:t>Stämmobeslut krävs för ändrad lokalanvändning</a:t>
            </a:r>
            <a:endParaRPr sz="1612"/>
          </a:p>
          <a:p>
            <a:pPr marL="457200" lvl="0" indent="0" algn="l" rtl="0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3312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endParaRPr sz="1612"/>
          </a:p>
        </p:txBody>
      </p:sp>
      <p:pic>
        <p:nvPicPr>
          <p:cNvPr id="255" name="Google Shape;2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2672" y="1514878"/>
            <a:ext cx="2247238" cy="21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727800" y="1329588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Guldhedsgården - aktiviteter och gemenskap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Arbetsgrupp med 5-7 medlemmar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Anmäl ditt intresse till </a:t>
            </a:r>
            <a:r>
              <a:rPr lang="en" b="0" u="sng">
                <a:solidFill>
                  <a:schemeClr val="hlink"/>
                </a:solidFill>
                <a:hlinkClick r:id="rId3"/>
              </a:rPr>
              <a:t>styrelsen@brfnorraguldheden.se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Beskriv dina intressen, bakgrund och erfarenheter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senast 30 april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Tack för visat intresse!</a:t>
            </a:r>
            <a:endParaRPr/>
          </a:p>
        </p:txBody>
      </p:sp>
      <p:pic>
        <p:nvPicPr>
          <p:cNvPr id="266" name="Google Shape;2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75" y="2082300"/>
            <a:ext cx="3846125" cy="25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Styrelsemedlemmar 2023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1"/>
          </p:nvPr>
        </p:nvSpPr>
        <p:spPr>
          <a:xfrm>
            <a:off x="729452" y="20305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Kristina Hulterström, Ordförande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Klas  Apelgren, Vice Ordförande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Alexander Krook, Ledamot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Barbara Lundberg, Ledamot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Eva Lidén, Ledamot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Thomas Pringle, Ledamot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Per Ekensteen Löfgren, Ledamot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Mats Berg, Suppleant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779"/>
              <a:t>Tomas Bäckman, Suppleant</a:t>
            </a:r>
            <a:endParaRPr sz="17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779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480"/>
              <a:t> </a:t>
            </a:r>
            <a:endParaRPr sz="148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93175" y="395525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652700" y="1465500"/>
            <a:ext cx="76881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Välkomna - presentation av styrelsen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Vår utemiljö - utegruppen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Våra informationsvägar - kommunikationsgruppen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Underhåll av våra hus - teknikgruppen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Guldhedsgården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10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Utegruppen</a:t>
            </a:r>
            <a:endParaRPr sz="4200"/>
          </a:p>
        </p:txBody>
      </p:sp>
      <p:sp>
        <p:nvSpPr>
          <p:cNvPr id="118" name="Google Shape;118;p18"/>
          <p:cNvSpPr txBox="1"/>
          <p:nvPr/>
        </p:nvSpPr>
        <p:spPr>
          <a:xfrm>
            <a:off x="822050" y="2304225"/>
            <a:ext cx="3435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Röjdagar och planteringsdagar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Skräpplockning i samband med container i området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Pallkragar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800" y="1420775"/>
            <a:ext cx="3962676" cy="30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222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Picknickbänkar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821950" y="2043025"/>
            <a:ext cx="3588900" cy="18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9 bänkar har slipats och målats 2 ggr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2000">
                <a:latin typeface="Lato"/>
                <a:ea typeface="Lato"/>
                <a:cs typeface="Lato"/>
                <a:sym typeface="Lato"/>
              </a:rPr>
              <a:t>(1 har oljats in)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Förslag på placering av bänkar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t="2326" r="1777" b="2326"/>
          <a:stretch/>
        </p:blipFill>
        <p:spPr>
          <a:xfrm>
            <a:off x="4410850" y="1114300"/>
            <a:ext cx="4349798" cy="3055299"/>
          </a:xfrm>
          <a:prstGeom prst="rect">
            <a:avLst/>
          </a:prstGeom>
          <a:noFill/>
          <a:ln>
            <a:noFill/>
          </a:ln>
          <a:effectLst>
            <a:outerShdw blurRad="85725" dist="28575" dir="3000000" algn="b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/>
        </p:nvSpPr>
        <p:spPr>
          <a:xfrm>
            <a:off x="816725" y="2475575"/>
            <a:ext cx="33030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Sten och asfaltsrester på gräsytor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Ej påfyllt med jord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727800" y="1326325"/>
            <a:ext cx="7688400" cy="10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Återställning efter </a:t>
            </a:r>
            <a:br>
              <a:rPr lang="en" sz="2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2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asfaltering</a:t>
            </a:r>
            <a:endParaRPr sz="4500"/>
          </a:p>
        </p:txBody>
      </p:sp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t="37351" r="2695"/>
          <a:stretch/>
        </p:blipFill>
        <p:spPr>
          <a:xfrm>
            <a:off x="4483325" y="809875"/>
            <a:ext cx="4312676" cy="37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813925" y="2383950"/>
            <a:ext cx="3187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760350" y="1326325"/>
            <a:ext cx="76884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Ytterligare projekt för 2024</a:t>
            </a:r>
            <a:endParaRPr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813925" y="2066175"/>
            <a:ext cx="681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Inventering av krukor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Ny märkning och målning av pallkragar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-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Minska antalet oanvända pallkragar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813925" y="2383950"/>
            <a:ext cx="3187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760350" y="1326325"/>
            <a:ext cx="76884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Fler medlemmar</a:t>
            </a:r>
            <a:endParaRPr sz="23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813925" y="2066175"/>
            <a:ext cx="5512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Vill du engagera dig i föreningens utemiljö?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Ta kontakt för att veta när nästa möte är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ute@brfnorraguldheden.se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Nästa inbokade möte: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Bildspel på skärmen (16:9)</PresentationFormat>
  <Paragraphs>147</Paragraphs>
  <Slides>27</Slides>
  <Notes>27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Raleway</vt:lpstr>
      <vt:lpstr>Arial</vt:lpstr>
      <vt:lpstr>Lato</vt:lpstr>
      <vt:lpstr>Streamline</vt:lpstr>
      <vt:lpstr>Information från styrelsen</vt:lpstr>
      <vt:lpstr>Agenda</vt:lpstr>
      <vt:lpstr>Styrelsemedlemmar 2023</vt:lpstr>
      <vt:lpstr>Agenda</vt:lpstr>
      <vt:lpstr>Utegruppen</vt:lpstr>
      <vt:lpstr>Picknickbänkar</vt:lpstr>
      <vt:lpstr>Återställning efter  asfaltering</vt:lpstr>
      <vt:lpstr>Ytterligare projekt för 2024</vt:lpstr>
      <vt:lpstr>Fler medlemmar</vt:lpstr>
      <vt:lpstr>Agenda</vt:lpstr>
      <vt:lpstr>Styrelsens formella kanaler</vt:lpstr>
      <vt:lpstr>Notifiering vid nya inlägg på hemsidan</vt:lpstr>
      <vt:lpstr>Agenda</vt:lpstr>
      <vt:lpstr>Ventilation i röda punkthusen</vt:lpstr>
      <vt:lpstr>Ventilation i röda punkthusen</vt:lpstr>
      <vt:lpstr>Fönsterrenoveringar status</vt:lpstr>
      <vt:lpstr>Fönsterrenoveringar</vt:lpstr>
      <vt:lpstr>Skalskydd, dvs tak, fönster och väggar</vt:lpstr>
      <vt:lpstr>Dalheimersgatan 3</vt:lpstr>
      <vt:lpstr>Dalheimersgatan 3 och 5</vt:lpstr>
      <vt:lpstr>Dalheimersgatan</vt:lpstr>
      <vt:lpstr>Relining av avloppsrör i bottenplattor</vt:lpstr>
      <vt:lpstr>Agenda</vt:lpstr>
      <vt:lpstr>Guldhedsgården </vt:lpstr>
      <vt:lpstr>Guldhedsgården</vt:lpstr>
      <vt:lpstr>Guldhedsgården - aktiviteter och gemenskap  Arbetsgrupp med 5-7 medlemmar  Anmäl ditt intresse till styrelsen@brfnorraguldheden.se Beskriv dina intressen, bakgrund och erfarenheter senast 30 april </vt:lpstr>
      <vt:lpstr>Tack för visat intresse!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från styrelsen</dc:title>
  <dc:creator>Eva</dc:creator>
  <cp:lastModifiedBy>Eva Lidén</cp:lastModifiedBy>
  <cp:revision>1</cp:revision>
  <dcterms:modified xsi:type="dcterms:W3CDTF">2024-04-23T19:03:22Z</dcterms:modified>
</cp:coreProperties>
</file>